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59" r:id="rId2"/>
  </p:sldMasterIdLst>
  <p:notesMasterIdLst>
    <p:notesMasterId r:id="rId16"/>
  </p:notesMasterIdLst>
  <p:sldIdLst>
    <p:sldId id="326" r:id="rId3"/>
    <p:sldId id="327" r:id="rId4"/>
    <p:sldId id="328" r:id="rId5"/>
    <p:sldId id="329" r:id="rId6"/>
    <p:sldId id="330" r:id="rId7"/>
    <p:sldId id="331" r:id="rId8"/>
    <p:sldId id="332" r:id="rId9"/>
    <p:sldId id="333" r:id="rId10"/>
    <p:sldId id="334" r:id="rId11"/>
    <p:sldId id="335" r:id="rId12"/>
    <p:sldId id="336" r:id="rId13"/>
    <p:sldId id="337" r:id="rId14"/>
    <p:sldId id="338" r:id="rId15"/>
  </p:sldIdLst>
  <p:sldSz cx="12192000" cy="6858000"/>
  <p:notesSz cx="6858000" cy="9144000"/>
  <p:custDataLst>
    <p:tags r:id="rId1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C2632"/>
    <a:srgbClr val="A78D6C"/>
    <a:srgbClr val="F4F4F4"/>
    <a:srgbClr val="076EB8"/>
    <a:srgbClr val="DADADA"/>
    <a:srgbClr val="003F7D"/>
    <a:srgbClr val="1189C0"/>
    <a:srgbClr val="349BE8"/>
    <a:srgbClr val="1570B6"/>
    <a:srgbClr val="D919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70" autoAdjust="0"/>
    <p:restoredTop sz="96296" autoAdjust="0"/>
  </p:normalViewPr>
  <p:slideViewPr>
    <p:cSldViewPr snapToGrid="0">
      <p:cViewPr varScale="1">
        <p:scale>
          <a:sx n="118" d="100"/>
          <a:sy n="118" d="100"/>
        </p:scale>
        <p:origin x="240" y="3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78F310-488D-49C1-BF77-D485224284EB}" type="datetimeFigureOut">
              <a:rPr lang="zh-CN" altLang="en-US" smtClean="0"/>
              <a:t>2024/12/17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84E957-5221-4EB9-8C96-59AB845FBC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443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8365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41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41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2024/12/17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26221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5561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25392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9671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设计页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0568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r.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9982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86769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ig Landscap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2598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2000">
        <p:random/>
      </p:transition>
    </mc:Choice>
    <mc:Fallback xmlns="">
      <p:transition spd="slow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20986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3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2024/12/17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3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3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81924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63241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93865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0" y="3674533"/>
            <a:ext cx="12192000" cy="205669"/>
          </a:xfrm>
          <a:prstGeom prst="rect">
            <a:avLst/>
          </a:prstGeom>
          <a:solidFill>
            <a:srgbClr val="F4F4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0" name="文本框 29"/>
          <p:cNvSpPr txBox="1"/>
          <p:nvPr/>
        </p:nvSpPr>
        <p:spPr>
          <a:xfrm>
            <a:off x="3547798" y="3983024"/>
            <a:ext cx="5345605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000" dirty="0"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1270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Personnel Business Recruitment Talents raining Elite Management Training TemplaRecruiTraining anagening Template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127000" dist="38100" dir="2700000" algn="tl">
                  <a:srgbClr val="000000">
                    <a:alpha val="20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effectLst>
                <a:outerShdw blurRad="127000" dist="38100" dir="2700000" algn="tl">
                  <a:srgbClr val="000000">
                    <a:alpha val="20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1" name="等腰三角形 30"/>
          <p:cNvSpPr/>
          <p:nvPr/>
        </p:nvSpPr>
        <p:spPr>
          <a:xfrm rot="16200000" flipH="1">
            <a:off x="11620484" y="193272"/>
            <a:ext cx="434867" cy="449451"/>
          </a:xfrm>
          <a:prstGeom prst="triangle">
            <a:avLst>
              <a:gd name="adj" fmla="val 0"/>
            </a:avLst>
          </a:prstGeom>
          <a:solidFill>
            <a:srgbClr val="1C263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2" name="直接连接符 31"/>
          <p:cNvCxnSpPr/>
          <p:nvPr/>
        </p:nvCxnSpPr>
        <p:spPr>
          <a:xfrm>
            <a:off x="943145" y="2071647"/>
            <a:ext cx="872353" cy="0"/>
          </a:xfrm>
          <a:prstGeom prst="line">
            <a:avLst/>
          </a:prstGeom>
          <a:ln w="76200">
            <a:solidFill>
              <a:srgbClr val="A78D6C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769535" y="2296717"/>
            <a:ext cx="1103028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800" dirty="0"/>
              <a:t>Portfolio Strategy Analysis Using PCA </a:t>
            </a:r>
          </a:p>
          <a:p>
            <a:r>
              <a:rPr lang="en-US" altLang="zh-CN" sz="4800" dirty="0"/>
              <a:t>and Risk Parity Methods</a:t>
            </a:r>
            <a:endParaRPr lang="zh-CN" altLang="en-US" sz="4800" spc="-150" dirty="0">
              <a:solidFill>
                <a:schemeClr val="tx1">
                  <a:lumMod val="95000"/>
                  <a:lumOff val="5000"/>
                </a:schemeClr>
              </a:solidFill>
              <a:effectLst>
                <a:outerShdw blurRad="38100" dist="38100" dir="2700000" algn="tl">
                  <a:srgbClr val="000000">
                    <a:alpha val="2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854187" y="1021839"/>
            <a:ext cx="47437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rgbClr val="A78D6C"/>
                </a:solidFill>
                <a:effectLst>
                  <a:outerShdw blurRad="127000" dist="38100" dir="2700000" algn="tl">
                    <a:srgbClr val="000000">
                      <a:alpha val="2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PART 02</a:t>
            </a:r>
            <a:endParaRPr lang="zh-CN" altLang="en-US" sz="4400" b="1" dirty="0">
              <a:solidFill>
                <a:srgbClr val="A78D6C"/>
              </a:solidFill>
              <a:effectLst>
                <a:outerShdw blurRad="127000" dist="38100" dir="2700000" algn="tl">
                  <a:srgbClr val="000000">
                    <a:alpha val="20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3" name="矩形 42"/>
          <p:cNvSpPr/>
          <p:nvPr/>
        </p:nvSpPr>
        <p:spPr>
          <a:xfrm>
            <a:off x="1" y="3880202"/>
            <a:ext cx="12192000" cy="2977798"/>
          </a:xfrm>
          <a:prstGeom prst="rect">
            <a:avLst/>
          </a:prstGeom>
          <a:blipFill dpi="0" rotWithShape="1"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矩形 43"/>
          <p:cNvSpPr/>
          <p:nvPr/>
        </p:nvSpPr>
        <p:spPr>
          <a:xfrm>
            <a:off x="1" y="3880204"/>
            <a:ext cx="12192003" cy="2997219"/>
          </a:xfrm>
          <a:prstGeom prst="rect">
            <a:avLst/>
          </a:prstGeom>
          <a:solidFill>
            <a:srgbClr val="1C2632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6" name="图片 45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18021" y="3853569"/>
            <a:ext cx="3581795" cy="3418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69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0" grpId="0"/>
      <p:bldP spid="31" grpId="0" animBg="1"/>
      <p:bldP spid="33" grpId="0"/>
      <p:bldP spid="34" grpId="0"/>
      <p:bldP spid="43" grpId="0" animBg="1"/>
      <p:bldP spid="4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7D967C2-E696-EFBA-9147-9A74BC2CD9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 rot="16200000">
            <a:off x="2928942" y="-1971000"/>
            <a:ext cx="6858000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5243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9FE7F02-0222-9C92-CBF3-B0D62FD821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 rot="16200000">
            <a:off x="2907171" y="-1971000"/>
            <a:ext cx="6858000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01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8BBA134-EA28-30DD-3E8B-6B9C6E7D8C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37"/>
          <a:stretch/>
        </p:blipFill>
        <p:spPr>
          <a:xfrm rot="16200000">
            <a:off x="3024816" y="-2077759"/>
            <a:ext cx="6644482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3949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ED4953-D506-4F76-0AFA-CB4D0C977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006992" y="-850960"/>
            <a:ext cx="5938531" cy="840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0959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7BB5C62-C3CE-87AC-220E-E9952F20C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338" r="-1"/>
          <a:stretch/>
        </p:blipFill>
        <p:spPr>
          <a:xfrm rot="16200000">
            <a:off x="2890999" y="-1899154"/>
            <a:ext cx="6714309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3299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ECE4580-0E12-ABAB-C1A2-B05F008A1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42"/>
          <a:stretch/>
        </p:blipFill>
        <p:spPr>
          <a:xfrm rot="16200000">
            <a:off x="2874192" y="-1906009"/>
            <a:ext cx="6728018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379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63CA29C-25A0-3C2C-F9F6-8B44FA82AA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62" t="-35" r="137" b="-806"/>
          <a:stretch/>
        </p:blipFill>
        <p:spPr>
          <a:xfrm rot="16200000">
            <a:off x="2979799" y="-1804143"/>
            <a:ext cx="6433458" cy="10890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210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C1939A9-E197-5366-0043-3B3C30699F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1677" y="-1425677"/>
            <a:ext cx="6868645" cy="9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162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30FCC89-C81F-01C3-B8D9-C9E5C315E7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 rot="16200000">
            <a:off x="2782457" y="-1971000"/>
            <a:ext cx="6858000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942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E3EA13-8C40-8F78-F930-008E3B0575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 rot="16200000">
            <a:off x="2939828" y="-1971000"/>
            <a:ext cx="6858000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59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0E62C1-3B20-0341-DC12-7D28169CDA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40"/>
          <a:stretch/>
        </p:blipFill>
        <p:spPr>
          <a:xfrm rot="16200000">
            <a:off x="2809199" y="-1971000"/>
            <a:ext cx="6858000" cy="108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12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DD1E966-8C9C-C2AA-EECA-81FAF5B86D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568677" y="-1425677"/>
            <a:ext cx="6868645" cy="9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96393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A180DDAE-8180-43EE-A166-F6A17B7CDD3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跨越年终总结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</Words>
  <Application>Microsoft Macintosh PowerPoint</Application>
  <PresentationFormat>宽屏</PresentationFormat>
  <Paragraphs>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思源黑体</vt:lpstr>
      <vt:lpstr>Arial</vt:lpstr>
      <vt:lpstr>Calibri</vt:lpstr>
      <vt:lpstr>Office 主题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第一PPT，www.1ppt.com</dc:creator>
  <cp:keywords>www.1ppt.com</cp:keywords>
  <dc:description>第一PPT</dc:description>
  <cp:lastModifiedBy/>
  <cp:revision>1</cp:revision>
  <dcterms:created xsi:type="dcterms:W3CDTF">2021-05-11T05:42:44Z</dcterms:created>
  <dcterms:modified xsi:type="dcterms:W3CDTF">2024-12-17T14:36:54Z</dcterms:modified>
</cp:coreProperties>
</file>

<file path=docProps/thumbnail.jpeg>
</file>